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首都银行南京分行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高淳</a:t>
            </a:r>
            <a:r>
              <a:rPr lang="zh-CN" altLang="en-US" dirty="0" smtClean="0"/>
              <a:t>抵债资产项目信息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沈先生，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025-89667860</a:t>
            </a:r>
          </a:p>
          <a:p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欢迎有意向者按以上联系方式前来接洽。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项目地理位置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地址：南京市高淳区淳溪镇宝塔路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133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号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幢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30768"/>
            <a:ext cx="7372370" cy="392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房产基本情况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2071678"/>
          <a:ext cx="8229600" cy="304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28"/>
                <a:gridCol w="2320312"/>
                <a:gridCol w="1645920"/>
                <a:gridCol w="1645920"/>
                <a:gridCol w="1645920"/>
              </a:tblGrid>
              <a:tr h="10144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楼层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建筑面积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建筑年代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土地期限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状况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4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楼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2922.8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2045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空置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4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楼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2922.8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2045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空置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房产图片（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楼外部）</a:t>
            </a:r>
            <a:endParaRPr lang="zh-CN" altLang="en-US" dirty="0"/>
          </a:p>
        </p:txBody>
      </p:sp>
      <p:pic>
        <p:nvPicPr>
          <p:cNvPr id="1026" name="Picture 2" descr="W:\DEPT\COM\Private\4-法律\2.2法律-诉讼管理\诉讼及风险事件\1、业务类诉讼纠纷案件\南京\抵债资产\照片\IMG_4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04" y="1571611"/>
            <a:ext cx="3780000" cy="5040000"/>
          </a:xfrm>
          <a:prstGeom prst="rect">
            <a:avLst/>
          </a:prstGeom>
          <a:noFill/>
        </p:spPr>
      </p:pic>
      <p:pic>
        <p:nvPicPr>
          <p:cNvPr id="1028" name="Picture 4" descr="W:\DEPT\COM\Private\4-法律\2.2法律-诉讼管理\诉讼及风险事件\1、业务类诉讼纠纷案件\南京\抵债资产\照片\IMG_4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房产图片（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楼内部）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W:\DEPT\COM\Private\4-法律\2.2法律-诉讼管理\诉讼及风险事件\1、业务类诉讼纠纷案件\南京\抵债资产\照片\IMG_4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780000" cy="5040000"/>
          </a:xfrm>
          <a:prstGeom prst="rect">
            <a:avLst/>
          </a:prstGeom>
          <a:noFill/>
        </p:spPr>
      </p:pic>
      <p:pic>
        <p:nvPicPr>
          <p:cNvPr id="7" name="Picture 3" descr="W:\DEPT\COM\Private\4-法律\2.2法律-诉讼管理\诉讼及风险事件\1、业务类诉讼纠纷案件\南京\抵债资产\照片\IMG_4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571612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房产图片（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楼外部）</a:t>
            </a:r>
            <a:endParaRPr lang="zh-CN" altLang="en-US" dirty="0"/>
          </a:p>
        </p:txBody>
      </p:sp>
      <p:pic>
        <p:nvPicPr>
          <p:cNvPr id="3074" name="Picture 2" descr="W:\DEPT\COM\Private\4-法律\2.2法律-诉讼管理\诉讼及风险事件\1、业务类诉讼纠纷案件\南京\抵债资产\照片\IMG_4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48" y="1500174"/>
            <a:ext cx="3780000" cy="5040000"/>
          </a:xfrm>
          <a:prstGeom prst="rect">
            <a:avLst/>
          </a:prstGeom>
          <a:noFill/>
        </p:spPr>
      </p:pic>
      <p:pic>
        <p:nvPicPr>
          <p:cNvPr id="3075" name="Picture 3" descr="W:\DEPT\COM\Private\4-法律\2.2法律-诉讼管理\诉讼及风险事件\1、业务类诉讼纠纷案件\南京\抵债资产\照片\IMG_4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966" y="1500174"/>
            <a:ext cx="378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房产图片（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楼内部）</a:t>
            </a:r>
            <a:endParaRPr lang="zh-CN" altLang="en-US" dirty="0"/>
          </a:p>
        </p:txBody>
      </p:sp>
      <p:pic>
        <p:nvPicPr>
          <p:cNvPr id="1026" name="Picture 2" descr="C:\Users\hocd006\AppData\Local\Microsoft\Windows\Temporary Internet Files\Content.Outlook\OB0JEQ39\4楼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780000" cy="5040000"/>
          </a:xfrm>
          <a:prstGeom prst="rect">
            <a:avLst/>
          </a:prstGeom>
          <a:noFill/>
        </p:spPr>
      </p:pic>
      <p:pic>
        <p:nvPicPr>
          <p:cNvPr id="1027" name="Picture 3" descr="W:\DEPT\COM\Private\4-法律\2.2法律-诉讼管理\诉讼及风险事件\1、业务类诉讼纠纷案件\南京\抵债资产\照片\IMG_0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156" y="2143116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77</TotalTime>
  <Words>85</Words>
  <PresentationFormat>全屏显示(4:3)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暗香扑面</vt:lpstr>
      <vt:lpstr>首都银行南京分行 高淳抵债资产项目信息</vt:lpstr>
      <vt:lpstr>项目地理位置</vt:lpstr>
      <vt:lpstr>房产基本情况</vt:lpstr>
      <vt:lpstr>房产图片（3楼外部）</vt:lpstr>
      <vt:lpstr>房产图片（3楼内部）</vt:lpstr>
      <vt:lpstr>房产图片（4楼外部）</vt:lpstr>
      <vt:lpstr>房产图片（4楼内部）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待处置银行抵债房产</dc:title>
  <dc:creator>赵一峰 Phoenix Zhao</dc:creator>
  <cp:lastModifiedBy>hocd006</cp:lastModifiedBy>
  <cp:revision>11</cp:revision>
  <dcterms:created xsi:type="dcterms:W3CDTF">2019-04-16T08:59:25Z</dcterms:created>
  <dcterms:modified xsi:type="dcterms:W3CDTF">2019-05-16T02:51:27Z</dcterms:modified>
</cp:coreProperties>
</file>